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18"/>
  </p:notesMasterIdLst>
  <p:sldIdLst>
    <p:sldId id="256" r:id="rId2"/>
    <p:sldId id="258" r:id="rId3"/>
    <p:sldId id="297" r:id="rId4"/>
    <p:sldId id="259" r:id="rId5"/>
    <p:sldId id="298" r:id="rId6"/>
    <p:sldId id="260" r:id="rId7"/>
    <p:sldId id="299" r:id="rId8"/>
    <p:sldId id="261" r:id="rId9"/>
    <p:sldId id="300" r:id="rId10"/>
    <p:sldId id="301" r:id="rId11"/>
    <p:sldId id="304" r:id="rId12"/>
    <p:sldId id="305" r:id="rId13"/>
    <p:sldId id="303" r:id="rId14"/>
    <p:sldId id="270" r:id="rId15"/>
    <p:sldId id="302" r:id="rId16"/>
    <p:sldId id="306"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1F701-D540-4F96-990F-5581ABDC49D9}">
  <a:tblStyle styleId="{7641F701-D540-4F96-990F-5581ABDC49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nay Senapati" userId="7af025ec924bd75e" providerId="LiveId" clId="{9CBE023F-1680-46C1-AEFF-F37AED7D2D00}"/>
    <pc:docChg chg="undo redo custSel modSld">
      <pc:chgData name="Binay Senapati" userId="7af025ec924bd75e" providerId="LiveId" clId="{9CBE023F-1680-46C1-AEFF-F37AED7D2D00}" dt="2021-11-13T10:44:55.603" v="339" actId="20577"/>
      <pc:docMkLst>
        <pc:docMk/>
      </pc:docMkLst>
      <pc:sldChg chg="modSp mod">
        <pc:chgData name="Binay Senapati" userId="7af025ec924bd75e" providerId="LiveId" clId="{9CBE023F-1680-46C1-AEFF-F37AED7D2D00}" dt="2021-11-13T10:43:50.471" v="305" actId="20577"/>
        <pc:sldMkLst>
          <pc:docMk/>
          <pc:sldMk cId="0" sldId="256"/>
        </pc:sldMkLst>
        <pc:spChg chg="mod">
          <ac:chgData name="Binay Senapati" userId="7af025ec924bd75e" providerId="LiveId" clId="{9CBE023F-1680-46C1-AEFF-F37AED7D2D00}" dt="2021-11-13T10:43:50.471" v="305" actId="20577"/>
          <ac:spMkLst>
            <pc:docMk/>
            <pc:sldMk cId="0" sldId="256"/>
            <ac:spMk id="434" creationId="{00000000-0000-0000-0000-000000000000}"/>
          </ac:spMkLst>
        </pc:spChg>
        <pc:spChg chg="mod">
          <ac:chgData name="Binay Senapati" userId="7af025ec924bd75e" providerId="LiveId" clId="{9CBE023F-1680-46C1-AEFF-F37AED7D2D00}" dt="2021-11-13T10:43:28.911" v="294" actId="20577"/>
          <ac:spMkLst>
            <pc:docMk/>
            <pc:sldMk cId="0" sldId="256"/>
            <ac:spMk id="435" creationId="{00000000-0000-0000-0000-000000000000}"/>
          </ac:spMkLst>
        </pc:spChg>
      </pc:sldChg>
      <pc:sldChg chg="modSp mod">
        <pc:chgData name="Binay Senapati" userId="7af025ec924bd75e" providerId="LiveId" clId="{9CBE023F-1680-46C1-AEFF-F37AED7D2D00}" dt="2021-11-13T10:44:33.231" v="337" actId="1038"/>
        <pc:sldMkLst>
          <pc:docMk/>
          <pc:sldMk cId="0" sldId="258"/>
        </pc:sldMkLst>
        <pc:spChg chg="mod">
          <ac:chgData name="Binay Senapati" userId="7af025ec924bd75e" providerId="LiveId" clId="{9CBE023F-1680-46C1-AEFF-F37AED7D2D00}" dt="2021-11-13T10:44:33.231" v="337" actId="1038"/>
          <ac:spMkLst>
            <pc:docMk/>
            <pc:sldMk cId="0" sldId="258"/>
            <ac:spMk id="471" creationId="{00000000-0000-0000-0000-000000000000}"/>
          </ac:spMkLst>
        </pc:spChg>
      </pc:sldChg>
      <pc:sldChg chg="modSp mod">
        <pc:chgData name="Binay Senapati" userId="7af025ec924bd75e" providerId="LiveId" clId="{9CBE023F-1680-46C1-AEFF-F37AED7D2D00}" dt="2021-11-13T10:17:43.810" v="23" actId="20577"/>
        <pc:sldMkLst>
          <pc:docMk/>
          <pc:sldMk cId="0" sldId="259"/>
        </pc:sldMkLst>
        <pc:spChg chg="mod">
          <ac:chgData name="Binay Senapati" userId="7af025ec924bd75e" providerId="LiveId" clId="{9CBE023F-1680-46C1-AEFF-F37AED7D2D00}" dt="2021-11-13T10:15:34.731" v="2" actId="14100"/>
          <ac:spMkLst>
            <pc:docMk/>
            <pc:sldMk cId="0" sldId="259"/>
            <ac:spMk id="2" creationId="{A259CCE4-DC72-4253-AFC8-A0AF9DB29DBC}"/>
          </ac:spMkLst>
        </pc:spChg>
        <pc:spChg chg="mod">
          <ac:chgData name="Binay Senapati" userId="7af025ec924bd75e" providerId="LiveId" clId="{9CBE023F-1680-46C1-AEFF-F37AED7D2D00}" dt="2021-11-13T10:17:43.810" v="23" actId="20577"/>
          <ac:spMkLst>
            <pc:docMk/>
            <pc:sldMk cId="0" sldId="259"/>
            <ac:spMk id="506" creationId="{00000000-0000-0000-0000-000000000000}"/>
          </ac:spMkLst>
        </pc:spChg>
      </pc:sldChg>
      <pc:sldChg chg="modSp mod">
        <pc:chgData name="Binay Senapati" userId="7af025ec924bd75e" providerId="LiveId" clId="{9CBE023F-1680-46C1-AEFF-F37AED7D2D00}" dt="2021-11-13T10:18:17.106" v="25" actId="20577"/>
        <pc:sldMkLst>
          <pc:docMk/>
          <pc:sldMk cId="0" sldId="260"/>
        </pc:sldMkLst>
        <pc:spChg chg="mod">
          <ac:chgData name="Binay Senapati" userId="7af025ec924bd75e" providerId="LiveId" clId="{9CBE023F-1680-46C1-AEFF-F37AED7D2D00}" dt="2021-11-13T10:18:17.106" v="25" actId="20577"/>
          <ac:spMkLst>
            <pc:docMk/>
            <pc:sldMk cId="0" sldId="260"/>
            <ac:spMk id="10" creationId="{A88103C5-87AF-4A7D-B281-06734C793B09}"/>
          </ac:spMkLst>
        </pc:spChg>
      </pc:sldChg>
      <pc:sldChg chg="modSp mod">
        <pc:chgData name="Binay Senapati" userId="7af025ec924bd75e" providerId="LiveId" clId="{9CBE023F-1680-46C1-AEFF-F37AED7D2D00}" dt="2021-11-13T10:22:28.610" v="87" actId="20577"/>
        <pc:sldMkLst>
          <pc:docMk/>
          <pc:sldMk cId="0" sldId="261"/>
        </pc:sldMkLst>
        <pc:spChg chg="mod">
          <ac:chgData name="Binay Senapati" userId="7af025ec924bd75e" providerId="LiveId" clId="{9CBE023F-1680-46C1-AEFF-F37AED7D2D00}" dt="2021-11-13T10:21:23.452" v="59" actId="20577"/>
          <ac:spMkLst>
            <pc:docMk/>
            <pc:sldMk cId="0" sldId="261"/>
            <ac:spMk id="600" creationId="{00000000-0000-0000-0000-000000000000}"/>
          </ac:spMkLst>
        </pc:spChg>
        <pc:spChg chg="mod">
          <ac:chgData name="Binay Senapati" userId="7af025ec924bd75e" providerId="LiveId" clId="{9CBE023F-1680-46C1-AEFF-F37AED7D2D00}" dt="2021-11-13T10:21:33.225" v="72" actId="20577"/>
          <ac:spMkLst>
            <pc:docMk/>
            <pc:sldMk cId="0" sldId="261"/>
            <ac:spMk id="601" creationId="{00000000-0000-0000-0000-000000000000}"/>
          </ac:spMkLst>
        </pc:spChg>
        <pc:spChg chg="mod">
          <ac:chgData name="Binay Senapati" userId="7af025ec924bd75e" providerId="LiveId" clId="{9CBE023F-1680-46C1-AEFF-F37AED7D2D00}" dt="2021-11-13T10:22:28.610" v="87" actId="20577"/>
          <ac:spMkLst>
            <pc:docMk/>
            <pc:sldMk cId="0" sldId="261"/>
            <ac:spMk id="603" creationId="{00000000-0000-0000-0000-000000000000}"/>
          </ac:spMkLst>
        </pc:spChg>
        <pc:spChg chg="mod">
          <ac:chgData name="Binay Senapati" userId="7af025ec924bd75e" providerId="LiveId" clId="{9CBE023F-1680-46C1-AEFF-F37AED7D2D00}" dt="2021-11-13T10:22:04.981" v="85" actId="20577"/>
          <ac:spMkLst>
            <pc:docMk/>
            <pc:sldMk cId="0" sldId="261"/>
            <ac:spMk id="606" creationId="{00000000-0000-0000-0000-000000000000}"/>
          </ac:spMkLst>
        </pc:spChg>
        <pc:spChg chg="mod">
          <ac:chgData name="Binay Senapati" userId="7af025ec924bd75e" providerId="LiveId" clId="{9CBE023F-1680-46C1-AEFF-F37AED7D2D00}" dt="2021-11-13T10:21:42.358" v="78" actId="20577"/>
          <ac:spMkLst>
            <pc:docMk/>
            <pc:sldMk cId="0" sldId="261"/>
            <ac:spMk id="608" creationId="{00000000-0000-0000-0000-000000000000}"/>
          </ac:spMkLst>
        </pc:spChg>
      </pc:sldChg>
      <pc:sldChg chg="modSp mod">
        <pc:chgData name="Binay Senapati" userId="7af025ec924bd75e" providerId="LiveId" clId="{9CBE023F-1680-46C1-AEFF-F37AED7D2D00}" dt="2021-11-13T10:42:49.046" v="290" actId="20577"/>
        <pc:sldMkLst>
          <pc:docMk/>
          <pc:sldMk cId="0" sldId="270"/>
        </pc:sldMkLst>
        <pc:spChg chg="mod">
          <ac:chgData name="Binay Senapati" userId="7af025ec924bd75e" providerId="LiveId" clId="{9CBE023F-1680-46C1-AEFF-F37AED7D2D00}" dt="2021-11-13T10:42:49.046" v="290" actId="20577"/>
          <ac:spMkLst>
            <pc:docMk/>
            <pc:sldMk cId="0" sldId="270"/>
            <ac:spMk id="1126" creationId="{00000000-0000-0000-0000-000000000000}"/>
          </ac:spMkLst>
        </pc:spChg>
        <pc:spChg chg="mod">
          <ac:chgData name="Binay Senapati" userId="7af025ec924bd75e" providerId="LiveId" clId="{9CBE023F-1680-46C1-AEFF-F37AED7D2D00}" dt="2021-11-13T10:42:23.237" v="283" actId="1036"/>
          <ac:spMkLst>
            <pc:docMk/>
            <pc:sldMk cId="0" sldId="270"/>
            <ac:spMk id="1127" creationId="{00000000-0000-0000-0000-000000000000}"/>
          </ac:spMkLst>
        </pc:spChg>
        <pc:spChg chg="mod">
          <ac:chgData name="Binay Senapati" userId="7af025ec924bd75e" providerId="LiveId" clId="{9CBE023F-1680-46C1-AEFF-F37AED7D2D00}" dt="2021-11-13T10:42:32.878" v="286" actId="1035"/>
          <ac:spMkLst>
            <pc:docMk/>
            <pc:sldMk cId="0" sldId="270"/>
            <ac:spMk id="1128" creationId="{00000000-0000-0000-0000-000000000000}"/>
          </ac:spMkLst>
        </pc:spChg>
      </pc:sldChg>
      <pc:sldChg chg="modSp mod">
        <pc:chgData name="Binay Senapati" userId="7af025ec924bd75e" providerId="LiveId" clId="{9CBE023F-1680-46C1-AEFF-F37AED7D2D00}" dt="2021-11-13T10:44:55.603" v="339" actId="20577"/>
        <pc:sldMkLst>
          <pc:docMk/>
          <pc:sldMk cId="2313633757" sldId="297"/>
        </pc:sldMkLst>
        <pc:spChg chg="mod">
          <ac:chgData name="Binay Senapati" userId="7af025ec924bd75e" providerId="LiveId" clId="{9CBE023F-1680-46C1-AEFF-F37AED7D2D00}" dt="2021-11-13T10:44:55.603" v="339" actId="20577"/>
          <ac:spMkLst>
            <pc:docMk/>
            <pc:sldMk cId="2313633757" sldId="297"/>
            <ac:spMk id="5" creationId="{FE3EAA09-D682-4A62-9CBC-58520281573B}"/>
          </ac:spMkLst>
        </pc:spChg>
      </pc:sldChg>
      <pc:sldChg chg="modSp mod">
        <pc:chgData name="Binay Senapati" userId="7af025ec924bd75e" providerId="LiveId" clId="{9CBE023F-1680-46C1-AEFF-F37AED7D2D00}" dt="2021-11-13T10:21:05.911" v="57" actId="20577"/>
        <pc:sldMkLst>
          <pc:docMk/>
          <pc:sldMk cId="3263540298" sldId="299"/>
        </pc:sldMkLst>
        <pc:spChg chg="mod">
          <ac:chgData name="Binay Senapati" userId="7af025ec924bd75e" providerId="LiveId" clId="{9CBE023F-1680-46C1-AEFF-F37AED7D2D00}" dt="2021-11-13T10:19:21.524" v="27" actId="20577"/>
          <ac:spMkLst>
            <pc:docMk/>
            <pc:sldMk cId="3263540298" sldId="299"/>
            <ac:spMk id="2" creationId="{DC566537-353B-42DD-913A-F0D6926C47B1}"/>
          </ac:spMkLst>
        </pc:spChg>
        <pc:spChg chg="mod">
          <ac:chgData name="Binay Senapati" userId="7af025ec924bd75e" providerId="LiveId" clId="{9CBE023F-1680-46C1-AEFF-F37AED7D2D00}" dt="2021-11-13T10:21:05.911" v="57" actId="20577"/>
          <ac:spMkLst>
            <pc:docMk/>
            <pc:sldMk cId="3263540298" sldId="299"/>
            <ac:spMk id="3" creationId="{AED06EE3-EFF7-4BEF-BC9C-CA44A11AB083}"/>
          </ac:spMkLst>
        </pc:spChg>
      </pc:sldChg>
      <pc:sldChg chg="addSp delSp modSp mod">
        <pc:chgData name="Binay Senapati" userId="7af025ec924bd75e" providerId="LiveId" clId="{9CBE023F-1680-46C1-AEFF-F37AED7D2D00}" dt="2021-11-13T10:35:11.737" v="155" actId="14100"/>
        <pc:sldMkLst>
          <pc:docMk/>
          <pc:sldMk cId="1274742892" sldId="300"/>
        </pc:sldMkLst>
        <pc:spChg chg="mod">
          <ac:chgData name="Binay Senapati" userId="7af025ec924bd75e" providerId="LiveId" clId="{9CBE023F-1680-46C1-AEFF-F37AED7D2D00}" dt="2021-11-13T10:34:45.116" v="137" actId="14100"/>
          <ac:spMkLst>
            <pc:docMk/>
            <pc:sldMk cId="1274742892" sldId="300"/>
            <ac:spMk id="2" creationId="{3546F4B2-6A18-4269-9833-A94215C51D07}"/>
          </ac:spMkLst>
        </pc:spChg>
        <pc:picChg chg="add del mod">
          <ac:chgData name="Binay Senapati" userId="7af025ec924bd75e" providerId="LiveId" clId="{9CBE023F-1680-46C1-AEFF-F37AED7D2D00}" dt="2021-11-13T10:30:05.785" v="101" actId="478"/>
          <ac:picMkLst>
            <pc:docMk/>
            <pc:sldMk cId="1274742892" sldId="300"/>
            <ac:picMk id="4" creationId="{86746B4E-4B68-4E66-8D01-915AAF43BD0A}"/>
          </ac:picMkLst>
        </pc:picChg>
        <pc:picChg chg="del mod">
          <ac:chgData name="Binay Senapati" userId="7af025ec924bd75e" providerId="LiveId" clId="{9CBE023F-1680-46C1-AEFF-F37AED7D2D00}" dt="2021-11-13T10:29:57.919" v="98" actId="478"/>
          <ac:picMkLst>
            <pc:docMk/>
            <pc:sldMk cId="1274742892" sldId="300"/>
            <ac:picMk id="6" creationId="{BF3F1F3E-EB3C-421E-8C5D-B8D72E822BE0}"/>
          </ac:picMkLst>
        </pc:picChg>
        <pc:picChg chg="add mod">
          <ac:chgData name="Binay Senapati" userId="7af025ec924bd75e" providerId="LiveId" clId="{9CBE023F-1680-46C1-AEFF-F37AED7D2D00}" dt="2021-11-13T10:35:11.737" v="155" actId="14100"/>
          <ac:picMkLst>
            <pc:docMk/>
            <pc:sldMk cId="1274742892" sldId="300"/>
            <ac:picMk id="7" creationId="{B70EDD81-10A1-4CF3-9552-146CE79AE5ED}"/>
          </ac:picMkLst>
        </pc:picChg>
      </pc:sldChg>
      <pc:sldChg chg="addSp delSp modSp mod">
        <pc:chgData name="Binay Senapati" userId="7af025ec924bd75e" providerId="LiveId" clId="{9CBE023F-1680-46C1-AEFF-F37AED7D2D00}" dt="2021-11-13T10:36:34.489" v="165" actId="1440"/>
        <pc:sldMkLst>
          <pc:docMk/>
          <pc:sldMk cId="4120785580" sldId="301"/>
        </pc:sldMkLst>
        <pc:picChg chg="add mod">
          <ac:chgData name="Binay Senapati" userId="7af025ec924bd75e" providerId="LiveId" clId="{9CBE023F-1680-46C1-AEFF-F37AED7D2D00}" dt="2021-11-13T10:36:34.489" v="165" actId="1440"/>
          <ac:picMkLst>
            <pc:docMk/>
            <pc:sldMk cId="4120785580" sldId="301"/>
            <ac:picMk id="4" creationId="{BA0B487A-7F07-49E9-9F39-19E1AEFEC649}"/>
          </ac:picMkLst>
        </pc:picChg>
        <pc:picChg chg="mod">
          <ac:chgData name="Binay Senapati" userId="7af025ec924bd75e" providerId="LiveId" clId="{9CBE023F-1680-46C1-AEFF-F37AED7D2D00}" dt="2021-11-13T10:32:29.184" v="105" actId="14100"/>
          <ac:picMkLst>
            <pc:docMk/>
            <pc:sldMk cId="4120785580" sldId="301"/>
            <ac:picMk id="5" creationId="{D91E9711-25DB-49A3-BAD7-E2E383D393D0}"/>
          </ac:picMkLst>
        </pc:picChg>
        <pc:picChg chg="del">
          <ac:chgData name="Binay Senapati" userId="7af025ec924bd75e" providerId="LiveId" clId="{9CBE023F-1680-46C1-AEFF-F37AED7D2D00}" dt="2021-11-13T10:32:24.701" v="104" actId="478"/>
          <ac:picMkLst>
            <pc:docMk/>
            <pc:sldMk cId="4120785580" sldId="301"/>
            <ac:picMk id="7" creationId="{6C6F3C3B-559D-4BC8-9846-0F650C414F54}"/>
          </ac:picMkLst>
        </pc:picChg>
      </pc:sldChg>
      <pc:sldChg chg="modSp mod">
        <pc:chgData name="Binay Senapati" userId="7af025ec924bd75e" providerId="LiveId" clId="{9CBE023F-1680-46C1-AEFF-F37AED7D2D00}" dt="2021-11-13T10:42:59.806" v="292" actId="1036"/>
        <pc:sldMkLst>
          <pc:docMk/>
          <pc:sldMk cId="191891328" sldId="302"/>
        </pc:sldMkLst>
        <pc:spChg chg="mod">
          <ac:chgData name="Binay Senapati" userId="7af025ec924bd75e" providerId="LiveId" clId="{9CBE023F-1680-46C1-AEFF-F37AED7D2D00}" dt="2021-11-13T10:42:59.806" v="292" actId="1036"/>
          <ac:spMkLst>
            <pc:docMk/>
            <pc:sldMk cId="191891328" sldId="302"/>
            <ac:spMk id="1128" creationId="{00000000-0000-0000-0000-000000000000}"/>
          </ac:spMkLst>
        </pc:spChg>
      </pc:sldChg>
      <pc:sldChg chg="modSp mod">
        <pc:chgData name="Binay Senapati" userId="7af025ec924bd75e" providerId="LiveId" clId="{9CBE023F-1680-46C1-AEFF-F37AED7D2D00}" dt="2021-11-13T10:42:00.241" v="267" actId="20577"/>
        <pc:sldMkLst>
          <pc:docMk/>
          <pc:sldMk cId="4125311787" sldId="303"/>
        </pc:sldMkLst>
        <pc:spChg chg="mod">
          <ac:chgData name="Binay Senapati" userId="7af025ec924bd75e" providerId="LiveId" clId="{9CBE023F-1680-46C1-AEFF-F37AED7D2D00}" dt="2021-11-13T10:42:00.241" v="267" actId="20577"/>
          <ac:spMkLst>
            <pc:docMk/>
            <pc:sldMk cId="4125311787" sldId="303"/>
            <ac:spMk id="2" creationId="{62A3DAB2-D475-4FF3-95C4-C401979F2129}"/>
          </ac:spMkLst>
        </pc:spChg>
      </pc:sldChg>
      <pc:sldChg chg="addSp delSp modSp mod">
        <pc:chgData name="Binay Senapati" userId="7af025ec924bd75e" providerId="LiveId" clId="{9CBE023F-1680-46C1-AEFF-F37AED7D2D00}" dt="2021-11-13T10:38:35.309" v="188" actId="14100"/>
        <pc:sldMkLst>
          <pc:docMk/>
          <pc:sldMk cId="849004127" sldId="304"/>
        </pc:sldMkLst>
        <pc:spChg chg="mod">
          <ac:chgData name="Binay Senapati" userId="7af025ec924bd75e" providerId="LiveId" clId="{9CBE023F-1680-46C1-AEFF-F37AED7D2D00}" dt="2021-11-13T10:38:35.309" v="188" actId="14100"/>
          <ac:spMkLst>
            <pc:docMk/>
            <pc:sldMk cId="849004127" sldId="304"/>
            <ac:spMk id="8" creationId="{C9A2F313-16DF-43A1-946B-A22AD206ABB7}"/>
          </ac:spMkLst>
        </pc:spChg>
        <pc:picChg chg="mod">
          <ac:chgData name="Binay Senapati" userId="7af025ec924bd75e" providerId="LiveId" clId="{9CBE023F-1680-46C1-AEFF-F37AED7D2D00}" dt="2021-11-13T10:36:38.762" v="168" actId="1076"/>
          <ac:picMkLst>
            <pc:docMk/>
            <pc:sldMk cId="849004127" sldId="304"/>
            <ac:picMk id="4" creationId="{9D79307A-0115-4E02-B632-2BFFBE11AA9A}"/>
          </ac:picMkLst>
        </pc:picChg>
        <pc:picChg chg="add mod">
          <ac:chgData name="Binay Senapati" userId="7af025ec924bd75e" providerId="LiveId" clId="{9CBE023F-1680-46C1-AEFF-F37AED7D2D00}" dt="2021-11-13T10:38:20.071" v="187" actId="14100"/>
          <ac:picMkLst>
            <pc:docMk/>
            <pc:sldMk cId="849004127" sldId="304"/>
            <ac:picMk id="5" creationId="{69135C54-EC89-425D-BCDF-101E22C55835}"/>
          </ac:picMkLst>
        </pc:picChg>
        <pc:picChg chg="del mod">
          <ac:chgData name="Binay Senapati" userId="7af025ec924bd75e" providerId="LiveId" clId="{9CBE023F-1680-46C1-AEFF-F37AED7D2D00}" dt="2021-11-13T10:36:53.754" v="170" actId="478"/>
          <ac:picMkLst>
            <pc:docMk/>
            <pc:sldMk cId="849004127" sldId="304"/>
            <ac:picMk id="7" creationId="{49A7104F-B045-4E46-BE40-2AED4489CA47}"/>
          </ac:picMkLst>
        </pc:picChg>
      </pc:sldChg>
      <pc:sldChg chg="addSp delSp modSp mod">
        <pc:chgData name="Binay Senapati" userId="7af025ec924bd75e" providerId="LiveId" clId="{9CBE023F-1680-46C1-AEFF-F37AED7D2D00}" dt="2021-11-13T10:40:54.376" v="239" actId="14100"/>
        <pc:sldMkLst>
          <pc:docMk/>
          <pc:sldMk cId="4168551618" sldId="305"/>
        </pc:sldMkLst>
        <pc:spChg chg="mod">
          <ac:chgData name="Binay Senapati" userId="7af025ec924bd75e" providerId="LiveId" clId="{9CBE023F-1680-46C1-AEFF-F37AED7D2D00}" dt="2021-11-13T10:40:54.376" v="239" actId="14100"/>
          <ac:spMkLst>
            <pc:docMk/>
            <pc:sldMk cId="4168551618" sldId="305"/>
            <ac:spMk id="8" creationId="{E8EF63C6-984F-4DFB-9D2E-DC3CF125E208}"/>
          </ac:spMkLst>
        </pc:spChg>
        <pc:picChg chg="mod">
          <ac:chgData name="Binay Senapati" userId="7af025ec924bd75e" providerId="LiveId" clId="{9CBE023F-1680-46C1-AEFF-F37AED7D2D00}" dt="2021-11-13T10:39:48.417" v="197" actId="1076"/>
          <ac:picMkLst>
            <pc:docMk/>
            <pc:sldMk cId="4168551618" sldId="305"/>
            <ac:picMk id="4" creationId="{D96F7854-B004-4C88-9EEF-17A52E533448}"/>
          </ac:picMkLst>
        </pc:picChg>
        <pc:picChg chg="add mod">
          <ac:chgData name="Binay Senapati" userId="7af025ec924bd75e" providerId="LiveId" clId="{9CBE023F-1680-46C1-AEFF-F37AED7D2D00}" dt="2021-11-13T10:40:49.218" v="238" actId="1038"/>
          <ac:picMkLst>
            <pc:docMk/>
            <pc:sldMk cId="4168551618" sldId="305"/>
            <ac:picMk id="5" creationId="{FBAD78CE-DFE5-408E-BB44-9F5EA1E81394}"/>
          </ac:picMkLst>
        </pc:picChg>
        <pc:picChg chg="del mod">
          <ac:chgData name="Binay Senapati" userId="7af025ec924bd75e" providerId="LiveId" clId="{9CBE023F-1680-46C1-AEFF-F37AED7D2D00}" dt="2021-11-13T10:37:12.022" v="173" actId="478"/>
          <ac:picMkLst>
            <pc:docMk/>
            <pc:sldMk cId="4168551618" sldId="305"/>
            <ac:picMk id="7" creationId="{D67EFDAD-7A8A-4243-98B6-EE5D0972023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282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8" r:id="rId6"/>
    <p:sldLayoutId id="2147483659" r:id="rId7"/>
    <p:sldLayoutId id="2147483660" r:id="rId8"/>
    <p:sldLayoutId id="2147483663"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jfi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a:t>TEAM NAME: BRUTE FORCE</a:t>
            </a:r>
            <a:endParaRPr u="sng"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chemeClr val="bg2">
                    <a:lumMod val="50000"/>
                    <a:lumOff val="50000"/>
                  </a:schemeClr>
                </a:solidFill>
                <a:latin typeface="Times New Roman" panose="02020603050405020304" pitchFamily="18" charset="0"/>
                <a:cs typeface="Times New Roman" panose="02020603050405020304" pitchFamily="18" charset="0"/>
              </a:rPr>
              <a:t>ARyas</a:t>
            </a:r>
            <a:r>
              <a:rPr lang="en-US" dirty="0">
                <a:solidFill>
                  <a:schemeClr val="bg2">
                    <a:lumMod val="50000"/>
                    <a:lumOff val="50000"/>
                  </a:schemeClr>
                </a:solidFill>
                <a:latin typeface="Times New Roman" panose="02020603050405020304" pitchFamily="18" charset="0"/>
                <a:cs typeface="Times New Roman" panose="02020603050405020304" pitchFamily="18" charset="0"/>
              </a:rPr>
              <a:t>!!</a:t>
            </a:r>
            <a:br>
              <a:rPr lang="en-US" dirty="0">
                <a:solidFill>
                  <a:schemeClr val="bg2">
                    <a:lumMod val="50000"/>
                    <a:lumOff val="50000"/>
                  </a:schemeClr>
                </a:solidFill>
              </a:rPr>
            </a:br>
            <a:r>
              <a:rPr lang="en-US" sz="2400" dirty="0">
                <a:solidFill>
                  <a:schemeClr val="bg1"/>
                </a:solidFill>
                <a:latin typeface="Comic Sans MS" panose="030F0702030302020204" pitchFamily="66" charset="0"/>
                <a:ea typeface="Microsoft Sans Serif" panose="020B0604020202020204" pitchFamily="34" charset="0"/>
                <a:cs typeface="Microsoft Sans Serif" panose="020B0604020202020204" pitchFamily="34" charset="0"/>
              </a:rPr>
              <a:t>Augmented Reality for a Better future</a:t>
            </a:r>
            <a:br>
              <a:rPr lang="en-US" dirty="0"/>
            </a:br>
            <a:endParaRPr lang="en-US"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2F5509E-D08C-49AA-8C99-4C3B7E3C38F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t="17506" b="18713"/>
          <a:stretch/>
        </p:blipFill>
        <p:spPr>
          <a:xfrm>
            <a:off x="6485860" y="2476595"/>
            <a:ext cx="2098845" cy="20087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186F7-F505-4791-A64A-AA5096DA5672}"/>
              </a:ext>
            </a:extLst>
          </p:cNvPr>
          <p:cNvSpPr>
            <a:spLocks noGrp="1"/>
          </p:cNvSpPr>
          <p:nvPr>
            <p:ph type="ctrTitle"/>
          </p:nvPr>
        </p:nvSpPr>
        <p:spPr>
          <a:xfrm>
            <a:off x="618824" y="411675"/>
            <a:ext cx="3733435" cy="577800"/>
          </a:xfrm>
        </p:spPr>
        <p:txBody>
          <a:bodyPr/>
          <a:lstStyle/>
          <a:p>
            <a:r>
              <a:rPr lang="en-US" dirty="0">
                <a:solidFill>
                  <a:schemeClr val="bg2">
                    <a:lumMod val="25000"/>
                    <a:lumOff val="75000"/>
                  </a:schemeClr>
                </a:solidFill>
              </a:rPr>
              <a:t>CURRENT STATUS:</a:t>
            </a:r>
            <a:endParaRPr lang="en-IN" dirty="0">
              <a:solidFill>
                <a:schemeClr val="bg2">
                  <a:lumMod val="25000"/>
                  <a:lumOff val="75000"/>
                </a:schemeClr>
              </a:solidFill>
            </a:endParaRPr>
          </a:p>
        </p:txBody>
      </p:sp>
      <p:pic>
        <p:nvPicPr>
          <p:cNvPr id="5" name="Picture 4">
            <a:extLst>
              <a:ext uri="{FF2B5EF4-FFF2-40B4-BE49-F238E27FC236}">
                <a16:creationId xmlns:a16="http://schemas.microsoft.com/office/drawing/2014/main" id="{D91E9711-25DB-49A3-BAD7-E2E383D393D0}"/>
              </a:ext>
            </a:extLst>
          </p:cNvPr>
          <p:cNvPicPr>
            <a:picLocks noChangeAspect="1"/>
          </p:cNvPicPr>
          <p:nvPr/>
        </p:nvPicPr>
        <p:blipFill rotWithShape="1">
          <a:blip r:embed="rId2"/>
          <a:srcRect t="26824"/>
          <a:stretch/>
        </p:blipFill>
        <p:spPr>
          <a:xfrm>
            <a:off x="509682" y="1078706"/>
            <a:ext cx="4005609" cy="387285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a:extLst>
              <a:ext uri="{FF2B5EF4-FFF2-40B4-BE49-F238E27FC236}">
                <a16:creationId xmlns:a16="http://schemas.microsoft.com/office/drawing/2014/main" id="{5C7283E1-4DB2-46F3-9734-5E41C51619B6}"/>
              </a:ext>
            </a:extLst>
          </p:cNvPr>
          <p:cNvSpPr/>
          <p:nvPr/>
        </p:nvSpPr>
        <p:spPr>
          <a:xfrm>
            <a:off x="4285636" y="643198"/>
            <a:ext cx="4572000" cy="1785104"/>
          </a:xfrm>
          <a:prstGeom prst="rect">
            <a:avLst/>
          </a:prstGeom>
          <a:noFill/>
        </p:spPr>
        <p:txBody>
          <a:bodyPr wrap="square" lIns="91440" tIns="45720" rIns="91440" bIns="45720">
            <a:spAutoFit/>
          </a:bodyPr>
          <a:lstStyle/>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CH30CH3</a:t>
            </a:r>
          </a:p>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DIMETHYL-ETHER</a:t>
            </a:r>
          </a:p>
          <a:p>
            <a:pPr algn="ct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endParaRPr>
          </a:p>
        </p:txBody>
      </p:sp>
      <p:pic>
        <p:nvPicPr>
          <p:cNvPr id="4" name="Picture 3">
            <a:extLst>
              <a:ext uri="{FF2B5EF4-FFF2-40B4-BE49-F238E27FC236}">
                <a16:creationId xmlns:a16="http://schemas.microsoft.com/office/drawing/2014/main" id="{BA0B487A-7F07-49E9-9F39-19E1AEFEC649}"/>
              </a:ext>
            </a:extLst>
          </p:cNvPr>
          <p:cNvPicPr>
            <a:picLocks noChangeAspect="1"/>
          </p:cNvPicPr>
          <p:nvPr/>
        </p:nvPicPr>
        <p:blipFill>
          <a:blip r:embed="rId3"/>
          <a:stretch>
            <a:fillRect/>
          </a:stretch>
        </p:blipFill>
        <p:spPr>
          <a:xfrm>
            <a:off x="6150769" y="1614488"/>
            <a:ext cx="2706867" cy="3529012"/>
          </a:xfrm>
          <a:prstGeom prst="rect">
            <a:avLst/>
          </a:prstGeom>
        </p:spPr>
      </p:pic>
    </p:spTree>
    <p:extLst>
      <p:ext uri="{BB962C8B-B14F-4D97-AF65-F5344CB8AC3E}">
        <p14:creationId xmlns:p14="http://schemas.microsoft.com/office/powerpoint/2010/main" val="412078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186F7-F505-4791-A64A-AA5096DA5672}"/>
              </a:ext>
            </a:extLst>
          </p:cNvPr>
          <p:cNvSpPr>
            <a:spLocks noGrp="1"/>
          </p:cNvSpPr>
          <p:nvPr>
            <p:ph type="ctrTitle"/>
          </p:nvPr>
        </p:nvSpPr>
        <p:spPr>
          <a:xfrm>
            <a:off x="618824" y="411675"/>
            <a:ext cx="3733435" cy="577800"/>
          </a:xfrm>
        </p:spPr>
        <p:txBody>
          <a:bodyPr/>
          <a:lstStyle/>
          <a:p>
            <a:r>
              <a:rPr lang="en-US" dirty="0">
                <a:solidFill>
                  <a:schemeClr val="bg2">
                    <a:lumMod val="25000"/>
                    <a:lumOff val="75000"/>
                  </a:schemeClr>
                </a:solidFill>
              </a:rPr>
              <a:t>CURRENT STATUS:</a:t>
            </a:r>
            <a:endParaRPr lang="en-IN" dirty="0">
              <a:solidFill>
                <a:schemeClr val="bg2">
                  <a:lumMod val="25000"/>
                  <a:lumOff val="75000"/>
                </a:schemeClr>
              </a:solidFill>
            </a:endParaRPr>
          </a:p>
        </p:txBody>
      </p:sp>
      <p:pic>
        <p:nvPicPr>
          <p:cNvPr id="4" name="Picture 3">
            <a:extLst>
              <a:ext uri="{FF2B5EF4-FFF2-40B4-BE49-F238E27FC236}">
                <a16:creationId xmlns:a16="http://schemas.microsoft.com/office/drawing/2014/main" id="{9D79307A-0115-4E02-B632-2BFFBE11AA9A}"/>
              </a:ext>
            </a:extLst>
          </p:cNvPr>
          <p:cNvPicPr>
            <a:picLocks noChangeAspect="1"/>
          </p:cNvPicPr>
          <p:nvPr/>
        </p:nvPicPr>
        <p:blipFill rotWithShape="1">
          <a:blip r:embed="rId2"/>
          <a:srcRect t="18064"/>
          <a:stretch/>
        </p:blipFill>
        <p:spPr>
          <a:xfrm>
            <a:off x="400833" y="989475"/>
            <a:ext cx="3233989" cy="33911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a:extLst>
              <a:ext uri="{FF2B5EF4-FFF2-40B4-BE49-F238E27FC236}">
                <a16:creationId xmlns:a16="http://schemas.microsoft.com/office/drawing/2014/main" id="{C9A2F313-16DF-43A1-946B-A22AD206ABB7}"/>
              </a:ext>
            </a:extLst>
          </p:cNvPr>
          <p:cNvSpPr/>
          <p:nvPr/>
        </p:nvSpPr>
        <p:spPr>
          <a:xfrm>
            <a:off x="3437859" y="1958040"/>
            <a:ext cx="2655759" cy="769441"/>
          </a:xfrm>
          <a:prstGeom prst="rect">
            <a:avLst/>
          </a:prstGeom>
          <a:noFill/>
        </p:spPr>
        <p:txBody>
          <a:bodyPr wrap="square" lIns="91440" tIns="45720" rIns="91440" bIns="45720">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HEART</a:t>
            </a:r>
          </a:p>
        </p:txBody>
      </p:sp>
      <p:pic>
        <p:nvPicPr>
          <p:cNvPr id="5" name="Picture 4">
            <a:extLst>
              <a:ext uri="{FF2B5EF4-FFF2-40B4-BE49-F238E27FC236}">
                <a16:creationId xmlns:a16="http://schemas.microsoft.com/office/drawing/2014/main" id="{69135C54-EC89-425D-BCDF-101E22C55835}"/>
              </a:ext>
            </a:extLst>
          </p:cNvPr>
          <p:cNvPicPr>
            <a:picLocks noChangeAspect="1"/>
          </p:cNvPicPr>
          <p:nvPr/>
        </p:nvPicPr>
        <p:blipFill>
          <a:blip r:embed="rId3"/>
          <a:stretch>
            <a:fillRect/>
          </a:stretch>
        </p:blipFill>
        <p:spPr>
          <a:xfrm>
            <a:off x="5768974" y="1521619"/>
            <a:ext cx="3089274" cy="3550443"/>
          </a:xfrm>
          <a:prstGeom prst="rect">
            <a:avLst/>
          </a:prstGeom>
        </p:spPr>
      </p:pic>
    </p:spTree>
    <p:extLst>
      <p:ext uri="{BB962C8B-B14F-4D97-AF65-F5344CB8AC3E}">
        <p14:creationId xmlns:p14="http://schemas.microsoft.com/office/powerpoint/2010/main" val="84900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186F7-F505-4791-A64A-AA5096DA5672}"/>
              </a:ext>
            </a:extLst>
          </p:cNvPr>
          <p:cNvSpPr>
            <a:spLocks noGrp="1"/>
          </p:cNvSpPr>
          <p:nvPr>
            <p:ph type="ctrTitle"/>
          </p:nvPr>
        </p:nvSpPr>
        <p:spPr>
          <a:xfrm>
            <a:off x="618824" y="411675"/>
            <a:ext cx="3733435" cy="577800"/>
          </a:xfrm>
        </p:spPr>
        <p:txBody>
          <a:bodyPr/>
          <a:lstStyle/>
          <a:p>
            <a:r>
              <a:rPr lang="en-US" dirty="0">
                <a:solidFill>
                  <a:schemeClr val="bg2">
                    <a:lumMod val="25000"/>
                    <a:lumOff val="75000"/>
                  </a:schemeClr>
                </a:solidFill>
              </a:rPr>
              <a:t>CURRENT STATUS:</a:t>
            </a:r>
            <a:endParaRPr lang="en-IN" dirty="0">
              <a:solidFill>
                <a:schemeClr val="bg2">
                  <a:lumMod val="25000"/>
                  <a:lumOff val="75000"/>
                </a:schemeClr>
              </a:solidFill>
            </a:endParaRPr>
          </a:p>
        </p:txBody>
      </p:sp>
      <p:pic>
        <p:nvPicPr>
          <p:cNvPr id="4" name="Picture 3">
            <a:extLst>
              <a:ext uri="{FF2B5EF4-FFF2-40B4-BE49-F238E27FC236}">
                <a16:creationId xmlns:a16="http://schemas.microsoft.com/office/drawing/2014/main" id="{D96F7854-B004-4C88-9EEF-17A52E533448}"/>
              </a:ext>
            </a:extLst>
          </p:cNvPr>
          <p:cNvPicPr>
            <a:picLocks noChangeAspect="1"/>
          </p:cNvPicPr>
          <p:nvPr/>
        </p:nvPicPr>
        <p:blipFill rotWithShape="1">
          <a:blip r:embed="rId2"/>
          <a:srcRect t="23428"/>
          <a:stretch/>
        </p:blipFill>
        <p:spPr>
          <a:xfrm>
            <a:off x="541388" y="1064419"/>
            <a:ext cx="4083433" cy="321695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a:extLst>
              <a:ext uri="{FF2B5EF4-FFF2-40B4-BE49-F238E27FC236}">
                <a16:creationId xmlns:a16="http://schemas.microsoft.com/office/drawing/2014/main" id="{E8EF63C6-984F-4DFB-9D2E-DC3CF125E208}"/>
              </a:ext>
            </a:extLst>
          </p:cNvPr>
          <p:cNvSpPr/>
          <p:nvPr/>
        </p:nvSpPr>
        <p:spPr>
          <a:xfrm>
            <a:off x="4572000" y="873511"/>
            <a:ext cx="2786062" cy="923330"/>
          </a:xfrm>
          <a:prstGeom prst="rect">
            <a:avLst/>
          </a:prstGeom>
          <a:noFill/>
        </p:spPr>
        <p:txBody>
          <a:bodyPr wrap="squar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T-REX</a:t>
            </a:r>
          </a:p>
        </p:txBody>
      </p:sp>
      <p:pic>
        <p:nvPicPr>
          <p:cNvPr id="5" name="Picture 4">
            <a:extLst>
              <a:ext uri="{FF2B5EF4-FFF2-40B4-BE49-F238E27FC236}">
                <a16:creationId xmlns:a16="http://schemas.microsoft.com/office/drawing/2014/main" id="{FBAD78CE-DFE5-408E-BB44-9F5EA1E81394}"/>
              </a:ext>
            </a:extLst>
          </p:cNvPr>
          <p:cNvPicPr>
            <a:picLocks noChangeAspect="1"/>
          </p:cNvPicPr>
          <p:nvPr/>
        </p:nvPicPr>
        <p:blipFill>
          <a:blip r:embed="rId3"/>
          <a:stretch>
            <a:fillRect/>
          </a:stretch>
        </p:blipFill>
        <p:spPr>
          <a:xfrm>
            <a:off x="6207919" y="1700213"/>
            <a:ext cx="2786062" cy="3443288"/>
          </a:xfrm>
          <a:prstGeom prst="rect">
            <a:avLst/>
          </a:prstGeom>
        </p:spPr>
      </p:pic>
    </p:spTree>
    <p:extLst>
      <p:ext uri="{BB962C8B-B14F-4D97-AF65-F5344CB8AC3E}">
        <p14:creationId xmlns:p14="http://schemas.microsoft.com/office/powerpoint/2010/main" val="416855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A3DAB2-D475-4FF3-95C4-C401979F2129}"/>
              </a:ext>
            </a:extLst>
          </p:cNvPr>
          <p:cNvSpPr>
            <a:spLocks noGrp="1"/>
          </p:cNvSpPr>
          <p:nvPr>
            <p:ph type="body" idx="1"/>
          </p:nvPr>
        </p:nvSpPr>
        <p:spPr>
          <a:xfrm>
            <a:off x="618824" y="1297172"/>
            <a:ext cx="6894849" cy="2472103"/>
          </a:xfrm>
        </p:spPr>
        <p:txBody>
          <a:bodyPr/>
          <a:lstStyle/>
          <a:p>
            <a:r>
              <a:rPr lang="en-US" dirty="0"/>
              <a:t>On echo3D, we've developed several 3D modules with a unique QR code for each image.</a:t>
            </a:r>
          </a:p>
          <a:p>
            <a:r>
              <a:rPr lang="en-US" dirty="0"/>
              <a:t>We're attempting to develop something similar, where each 3D module's target image is set.</a:t>
            </a:r>
          </a:p>
          <a:p>
            <a:r>
              <a:rPr lang="en-US" dirty="0"/>
              <a:t>We aim to model the 3D modules from scratch using blender and Paint 3D because many of them were imported from various libraries.</a:t>
            </a:r>
          </a:p>
          <a:p>
            <a:r>
              <a:rPr lang="en-US" dirty="0"/>
              <a:t>We're also attempting to make the same software with Unity 3D.</a:t>
            </a:r>
            <a:endParaRPr lang="en-IN" dirty="0"/>
          </a:p>
          <a:p>
            <a:endParaRPr lang="en-IN" dirty="0"/>
          </a:p>
        </p:txBody>
      </p:sp>
      <p:sp>
        <p:nvSpPr>
          <p:cNvPr id="3" name="Title 2">
            <a:extLst>
              <a:ext uri="{FF2B5EF4-FFF2-40B4-BE49-F238E27FC236}">
                <a16:creationId xmlns:a16="http://schemas.microsoft.com/office/drawing/2014/main" id="{3830633E-D6CA-4309-9FB1-1A60D804D5FB}"/>
              </a:ext>
            </a:extLst>
          </p:cNvPr>
          <p:cNvSpPr>
            <a:spLocks noGrp="1"/>
          </p:cNvSpPr>
          <p:nvPr>
            <p:ph type="ctrTitle"/>
          </p:nvPr>
        </p:nvSpPr>
        <p:spPr>
          <a:xfrm>
            <a:off x="618824" y="411675"/>
            <a:ext cx="4187091" cy="577800"/>
          </a:xfrm>
        </p:spPr>
        <p:txBody>
          <a:bodyPr/>
          <a:lstStyle/>
          <a:p>
            <a:r>
              <a:rPr lang="en-US" dirty="0">
                <a:solidFill>
                  <a:schemeClr val="bg2">
                    <a:lumMod val="25000"/>
                    <a:lumOff val="75000"/>
                  </a:schemeClr>
                </a:solidFill>
              </a:rPr>
              <a:t>CURRENT STATUS:</a:t>
            </a:r>
            <a:endParaRPr lang="en-IN" dirty="0"/>
          </a:p>
        </p:txBody>
      </p:sp>
    </p:spTree>
    <p:extLst>
      <p:ext uri="{BB962C8B-B14F-4D97-AF65-F5344CB8AC3E}">
        <p14:creationId xmlns:p14="http://schemas.microsoft.com/office/powerpoint/2010/main" val="4125311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OUR TEAM</a:t>
            </a:r>
            <a:endParaRPr sz="3000" dirty="0"/>
          </a:p>
        </p:txBody>
      </p:sp>
      <p:sp>
        <p:nvSpPr>
          <p:cNvPr id="1123" name="Google Shape;1123;p39"/>
          <p:cNvSpPr txBox="1">
            <a:spLocks noGrp="1"/>
          </p:cNvSpPr>
          <p:nvPr>
            <p:ph type="ctrTitle"/>
          </p:nvPr>
        </p:nvSpPr>
        <p:spPr>
          <a:xfrm>
            <a:off x="4696480" y="1365079"/>
            <a:ext cx="3398441"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BINAYAKANTA SENAPATI</a:t>
            </a:r>
          </a:p>
        </p:txBody>
      </p:sp>
      <p:sp>
        <p:nvSpPr>
          <p:cNvPr id="1124" name="Google Shape;1124;p39"/>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R19CS067</a:t>
            </a:r>
          </a:p>
          <a:p>
            <a:pPr marL="0" lvl="0" indent="0" algn="l" rtl="0">
              <a:spcBef>
                <a:spcPts val="0"/>
              </a:spcBef>
              <a:spcAft>
                <a:spcPts val="0"/>
              </a:spcAft>
              <a:buNone/>
            </a:pPr>
            <a:r>
              <a:rPr lang="en-US" dirty="0"/>
              <a:t>CSE</a:t>
            </a:r>
          </a:p>
          <a:p>
            <a:pPr marL="0" lvl="0" indent="0" algn="l" rtl="0">
              <a:spcBef>
                <a:spcPts val="0"/>
              </a:spcBef>
              <a:spcAft>
                <a:spcPts val="0"/>
              </a:spcAft>
              <a:buNone/>
            </a:pPr>
            <a:r>
              <a:rPr lang="en-US" dirty="0"/>
              <a:t>5 SEM</a:t>
            </a:r>
            <a:endParaRPr dirty="0"/>
          </a:p>
        </p:txBody>
      </p:sp>
      <p:sp>
        <p:nvSpPr>
          <p:cNvPr id="1125" name="Google Shape;1125;p39"/>
          <p:cNvSpPr txBox="1">
            <a:spLocks noGrp="1"/>
          </p:cNvSpPr>
          <p:nvPr>
            <p:ph type="ctrTitle" idx="2"/>
          </p:nvPr>
        </p:nvSpPr>
        <p:spPr>
          <a:xfrm>
            <a:off x="1900150" y="3127942"/>
            <a:ext cx="24729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DIKSHITHA AV</a:t>
            </a:r>
            <a:endParaRPr dirty="0"/>
          </a:p>
        </p:txBody>
      </p:sp>
      <p:sp>
        <p:nvSpPr>
          <p:cNvPr id="1126" name="Google Shape;1126;p39"/>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R19CS095</a:t>
            </a:r>
          </a:p>
          <a:p>
            <a:pPr marL="0" lvl="0" indent="0" rtl="0">
              <a:spcBef>
                <a:spcPts val="0"/>
              </a:spcBef>
              <a:spcAft>
                <a:spcPts val="0"/>
              </a:spcAft>
              <a:buNone/>
            </a:pPr>
            <a:r>
              <a:rPr lang="en-US" dirty="0"/>
              <a:t>CSE</a:t>
            </a:r>
          </a:p>
          <a:p>
            <a:pPr marL="0" lvl="0" indent="0" rtl="0">
              <a:spcBef>
                <a:spcPts val="0"/>
              </a:spcBef>
              <a:spcAft>
                <a:spcPts val="0"/>
              </a:spcAft>
              <a:buNone/>
            </a:pPr>
            <a:r>
              <a:rPr lang="en-US" dirty="0"/>
              <a:t>5 SEM</a:t>
            </a:r>
          </a:p>
          <a:p>
            <a:pPr marL="0" lvl="0" indent="0" rtl="0">
              <a:spcBef>
                <a:spcPts val="0"/>
              </a:spcBef>
              <a:spcAft>
                <a:spcPts val="0"/>
              </a:spcAft>
              <a:buNone/>
            </a:pPr>
            <a:endParaRPr dirty="0"/>
          </a:p>
        </p:txBody>
      </p:sp>
      <p:sp>
        <p:nvSpPr>
          <p:cNvPr id="1127" name="Google Shape;1127;p39"/>
          <p:cNvSpPr/>
          <p:nvPr/>
        </p:nvSpPr>
        <p:spPr>
          <a:xfrm>
            <a:off x="2651368" y="723321"/>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578008" y="4143450"/>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110B498-CB3C-4F87-A4A8-990157ED00E6}"/>
              </a:ext>
            </a:extLst>
          </p:cNvPr>
          <p:cNvPicPr>
            <a:picLocks noChangeAspect="1"/>
          </p:cNvPicPr>
          <p:nvPr/>
        </p:nvPicPr>
        <p:blipFill>
          <a:blip r:embed="rId3"/>
          <a:stretch>
            <a:fillRect/>
          </a:stretch>
        </p:blipFill>
        <p:spPr>
          <a:xfrm>
            <a:off x="4696479" y="2883097"/>
            <a:ext cx="1881529" cy="1681816"/>
          </a:xfrm>
          <a:prstGeom prst="rect">
            <a:avLst/>
          </a:prstGeom>
        </p:spPr>
      </p:pic>
      <p:pic>
        <p:nvPicPr>
          <p:cNvPr id="7" name="Picture 6">
            <a:extLst>
              <a:ext uri="{FF2B5EF4-FFF2-40B4-BE49-F238E27FC236}">
                <a16:creationId xmlns:a16="http://schemas.microsoft.com/office/drawing/2014/main" id="{7E69A3E6-BFEC-45C5-8439-7E43D0C572C5}"/>
              </a:ext>
            </a:extLst>
          </p:cNvPr>
          <p:cNvPicPr>
            <a:picLocks noChangeAspect="1"/>
          </p:cNvPicPr>
          <p:nvPr/>
        </p:nvPicPr>
        <p:blipFill>
          <a:blip r:embed="rId4"/>
          <a:stretch>
            <a:fillRect/>
          </a:stretch>
        </p:blipFill>
        <p:spPr>
          <a:xfrm>
            <a:off x="2908993" y="723321"/>
            <a:ext cx="1663007" cy="22462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OUR TEAM</a:t>
            </a:r>
            <a:endParaRPr sz="3000" dirty="0"/>
          </a:p>
        </p:txBody>
      </p:sp>
      <p:sp>
        <p:nvSpPr>
          <p:cNvPr id="1123" name="Google Shape;1123;p39"/>
          <p:cNvSpPr txBox="1">
            <a:spLocks noGrp="1"/>
          </p:cNvSpPr>
          <p:nvPr>
            <p:ph type="ctrTitle"/>
          </p:nvPr>
        </p:nvSpPr>
        <p:spPr>
          <a:xfrm>
            <a:off x="4696480" y="1365079"/>
            <a:ext cx="3039299"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HEBA MARYAM</a:t>
            </a:r>
            <a:endParaRPr dirty="0"/>
          </a:p>
        </p:txBody>
      </p:sp>
      <p:sp>
        <p:nvSpPr>
          <p:cNvPr id="1124" name="Google Shape;1124;p39"/>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R19CS122</a:t>
            </a:r>
          </a:p>
          <a:p>
            <a:pPr marL="0" lvl="0" indent="0" algn="l" rtl="0">
              <a:spcBef>
                <a:spcPts val="0"/>
              </a:spcBef>
              <a:spcAft>
                <a:spcPts val="0"/>
              </a:spcAft>
              <a:buNone/>
            </a:pPr>
            <a:r>
              <a:rPr lang="en-US" dirty="0"/>
              <a:t>CSE</a:t>
            </a:r>
          </a:p>
          <a:p>
            <a:pPr marL="0" lvl="0" indent="0" algn="l" rtl="0">
              <a:spcBef>
                <a:spcPts val="0"/>
              </a:spcBef>
              <a:spcAft>
                <a:spcPts val="0"/>
              </a:spcAft>
              <a:buNone/>
            </a:pPr>
            <a:r>
              <a:rPr lang="en-US" dirty="0"/>
              <a:t>5 SEM</a:t>
            </a:r>
            <a:endParaRPr dirty="0"/>
          </a:p>
        </p:txBody>
      </p:sp>
      <p:sp>
        <p:nvSpPr>
          <p:cNvPr id="1125" name="Google Shape;1125;p39"/>
          <p:cNvSpPr txBox="1">
            <a:spLocks noGrp="1"/>
          </p:cNvSpPr>
          <p:nvPr>
            <p:ph type="ctrTitle" idx="2"/>
          </p:nvPr>
        </p:nvSpPr>
        <p:spPr>
          <a:xfrm>
            <a:off x="1900150" y="3127942"/>
            <a:ext cx="24729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HIMASHREE M</a:t>
            </a:r>
            <a:endParaRPr dirty="0"/>
          </a:p>
        </p:txBody>
      </p:sp>
      <p:sp>
        <p:nvSpPr>
          <p:cNvPr id="1126" name="Google Shape;1126;p39"/>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R19CS125</a:t>
            </a:r>
          </a:p>
          <a:p>
            <a:pPr marL="0" lvl="0" indent="0" rtl="0">
              <a:spcBef>
                <a:spcPts val="0"/>
              </a:spcBef>
              <a:spcAft>
                <a:spcPts val="0"/>
              </a:spcAft>
              <a:buNone/>
            </a:pPr>
            <a:r>
              <a:rPr lang="en-US" dirty="0"/>
              <a:t>CSE</a:t>
            </a:r>
          </a:p>
          <a:p>
            <a:pPr marL="0" lvl="0" indent="0" rtl="0">
              <a:spcBef>
                <a:spcPts val="0"/>
              </a:spcBef>
              <a:spcAft>
                <a:spcPts val="0"/>
              </a:spcAft>
              <a:buNone/>
            </a:pPr>
            <a:r>
              <a:rPr lang="en-US" dirty="0"/>
              <a:t>5 SEM</a:t>
            </a:r>
          </a:p>
          <a:p>
            <a:pPr marL="0" lvl="0" indent="0" algn="r" rtl="0">
              <a:spcBef>
                <a:spcPts val="0"/>
              </a:spcBef>
              <a:spcAft>
                <a:spcPts val="0"/>
              </a:spcAft>
              <a:buNone/>
            </a:pPr>
            <a:endParaRPr dirty="0"/>
          </a:p>
        </p:txBody>
      </p:sp>
      <p:sp>
        <p:nvSpPr>
          <p:cNvPr id="1127" name="Google Shape;1127;p39"/>
          <p:cNvSpPr/>
          <p:nvPr/>
        </p:nvSpPr>
        <p:spPr>
          <a:xfrm>
            <a:off x="2625779" y="758642"/>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004479" y="4580328"/>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F5E0BCD9-3564-4D41-9825-C452EC8E2C9C}"/>
              </a:ext>
            </a:extLst>
          </p:cNvPr>
          <p:cNvPicPr>
            <a:picLocks noChangeAspect="1"/>
          </p:cNvPicPr>
          <p:nvPr/>
        </p:nvPicPr>
        <p:blipFill>
          <a:blip r:embed="rId3"/>
          <a:stretch>
            <a:fillRect/>
          </a:stretch>
        </p:blipFill>
        <p:spPr>
          <a:xfrm>
            <a:off x="2877879" y="758642"/>
            <a:ext cx="1667871" cy="2152998"/>
          </a:xfrm>
          <a:prstGeom prst="rect">
            <a:avLst/>
          </a:prstGeom>
        </p:spPr>
      </p:pic>
      <p:pic>
        <p:nvPicPr>
          <p:cNvPr id="5" name="Picture 4">
            <a:extLst>
              <a:ext uri="{FF2B5EF4-FFF2-40B4-BE49-F238E27FC236}">
                <a16:creationId xmlns:a16="http://schemas.microsoft.com/office/drawing/2014/main" id="{25233C77-5F58-4C88-A0E4-EA94BB3A50FC}"/>
              </a:ext>
            </a:extLst>
          </p:cNvPr>
          <p:cNvPicPr>
            <a:picLocks noChangeAspect="1"/>
          </p:cNvPicPr>
          <p:nvPr/>
        </p:nvPicPr>
        <p:blipFill rotWithShape="1">
          <a:blip r:embed="rId4"/>
          <a:srcRect l="-60637" t="-557" r="109616" b="62319"/>
          <a:stretch/>
        </p:blipFill>
        <p:spPr>
          <a:xfrm>
            <a:off x="3286125" y="1336442"/>
            <a:ext cx="1312127" cy="1966739"/>
          </a:xfrm>
          <a:prstGeom prst="rect">
            <a:avLst/>
          </a:prstGeom>
        </p:spPr>
      </p:pic>
      <p:pic>
        <p:nvPicPr>
          <p:cNvPr id="7" name="Picture 6">
            <a:extLst>
              <a:ext uri="{FF2B5EF4-FFF2-40B4-BE49-F238E27FC236}">
                <a16:creationId xmlns:a16="http://schemas.microsoft.com/office/drawing/2014/main" id="{D0036A4D-07F0-4CD9-BAE8-B74ABE432DEF}"/>
              </a:ext>
            </a:extLst>
          </p:cNvPr>
          <p:cNvPicPr>
            <a:picLocks noChangeAspect="1"/>
          </p:cNvPicPr>
          <p:nvPr/>
        </p:nvPicPr>
        <p:blipFill rotWithShape="1">
          <a:blip r:embed="rId4"/>
          <a:srcRect t="26540" r="42264" b="32472"/>
          <a:stretch/>
        </p:blipFill>
        <p:spPr>
          <a:xfrm>
            <a:off x="4598252" y="2911640"/>
            <a:ext cx="1433076" cy="2088586"/>
          </a:xfrm>
          <a:prstGeom prst="rect">
            <a:avLst/>
          </a:prstGeom>
        </p:spPr>
      </p:pic>
    </p:spTree>
    <p:extLst>
      <p:ext uri="{BB962C8B-B14F-4D97-AF65-F5344CB8AC3E}">
        <p14:creationId xmlns:p14="http://schemas.microsoft.com/office/powerpoint/2010/main" val="191891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76C2-9497-47F3-B414-9993308421C3}"/>
              </a:ext>
            </a:extLst>
          </p:cNvPr>
          <p:cNvSpPr>
            <a:spLocks noGrp="1"/>
          </p:cNvSpPr>
          <p:nvPr>
            <p:ph type="title"/>
          </p:nvPr>
        </p:nvSpPr>
        <p:spPr>
          <a:xfrm>
            <a:off x="1733724" y="856650"/>
            <a:ext cx="6984973" cy="1230300"/>
          </a:xfrm>
        </p:spPr>
        <p:txBody>
          <a:bodyPr/>
          <a:lstStyle/>
          <a:p>
            <a:r>
              <a:rPr lang="en-US" dirty="0"/>
              <a:t>THANK YOU!!</a:t>
            </a:r>
            <a:endParaRPr lang="en-IN" dirty="0"/>
          </a:p>
        </p:txBody>
      </p:sp>
    </p:spTree>
    <p:extLst>
      <p:ext uri="{BB962C8B-B14F-4D97-AF65-F5344CB8AC3E}">
        <p14:creationId xmlns:p14="http://schemas.microsoft.com/office/powerpoint/2010/main" val="89404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704730" y="3193836"/>
            <a:ext cx="2251800" cy="6709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CURRENT </a:t>
            </a:r>
            <a:br>
              <a:rPr lang="en" dirty="0"/>
            </a:br>
            <a:r>
              <a:rPr lang="en" dirty="0"/>
              <a:t>STATUS</a:t>
            </a:r>
            <a:endParaRPr dirty="0"/>
          </a:p>
        </p:txBody>
      </p:sp>
      <p:sp>
        <p:nvSpPr>
          <p:cNvPr id="473" name="Google Shape;473;p27"/>
          <p:cNvSpPr txBox="1">
            <a:spLocks noGrp="1"/>
          </p:cNvSpPr>
          <p:nvPr>
            <p:ph type="ctrTitle" idx="4"/>
          </p:nvPr>
        </p:nvSpPr>
        <p:spPr>
          <a:xfrm>
            <a:off x="3959468" y="3352978"/>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SOLUTION</a:t>
            </a:r>
            <a:endParaRPr dirty="0"/>
          </a:p>
        </p:txBody>
      </p:sp>
      <p:sp>
        <p:nvSpPr>
          <p:cNvPr id="474" name="Google Shape;474;p27"/>
          <p:cNvSpPr txBox="1">
            <a:spLocks noGrp="1"/>
          </p:cNvSpPr>
          <p:nvPr>
            <p:ph type="ctrTitle"/>
          </p:nvPr>
        </p:nvSpPr>
        <p:spPr>
          <a:xfrm>
            <a:off x="1199750" y="3405358"/>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lumMod val="60000"/>
                    <a:lumOff val="40000"/>
                  </a:schemeClr>
                </a:solidFill>
              </a:rPr>
              <a:t>TABLE OF CONTENTS:</a:t>
            </a:r>
            <a:endParaRPr dirty="0">
              <a:solidFill>
                <a:schemeClr val="tx1">
                  <a:lumMod val="60000"/>
                  <a:lumOff val="40000"/>
                </a:schemeClr>
              </a:solidFill>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A26CA-DFB9-4FB9-9235-3B9020EBF38F}"/>
              </a:ext>
            </a:extLst>
          </p:cNvPr>
          <p:cNvSpPr>
            <a:spLocks noGrp="1"/>
          </p:cNvSpPr>
          <p:nvPr>
            <p:ph type="ctrTitle"/>
          </p:nvPr>
        </p:nvSpPr>
        <p:spPr>
          <a:xfrm>
            <a:off x="347329" y="158258"/>
            <a:ext cx="6263984" cy="1480920"/>
          </a:xfrm>
        </p:spPr>
        <p:txBody>
          <a:bodyPr/>
          <a:lstStyle/>
          <a:p>
            <a:r>
              <a:rPr lang="en-US" sz="1800" b="1" u="sng" dirty="0">
                <a:solidFill>
                  <a:schemeClr val="tx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PROBLEM STATEMENT: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TextBox 4">
            <a:extLst>
              <a:ext uri="{FF2B5EF4-FFF2-40B4-BE49-F238E27FC236}">
                <a16:creationId xmlns:a16="http://schemas.microsoft.com/office/drawing/2014/main" id="{FE3EAA09-D682-4A62-9CBC-58520281573B}"/>
              </a:ext>
            </a:extLst>
          </p:cNvPr>
          <p:cNvSpPr txBox="1"/>
          <p:nvPr/>
        </p:nvSpPr>
        <p:spPr>
          <a:xfrm>
            <a:off x="311888" y="1346791"/>
            <a:ext cx="8314661" cy="923330"/>
          </a:xfrm>
          <a:prstGeom prst="rect">
            <a:avLst/>
          </a:prstGeom>
          <a:noFill/>
        </p:spPr>
        <p:txBody>
          <a:bodyPr wrap="square" rtlCol="0">
            <a:spAutoFit/>
          </a:bodyPr>
          <a:lstStyle/>
          <a:p>
            <a:pPr algn="ct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Creating an augmented reality-based application for making learning</a:t>
            </a:r>
          </a:p>
          <a:p>
            <a:pPr algn="ct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easy and fun.</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98BA78BA-F4F0-4303-A72F-2278CD61F8E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528930" y="2268686"/>
            <a:ext cx="3232298" cy="2747454"/>
          </a:xfrm>
          <a:prstGeom prst="rect">
            <a:avLst/>
          </a:prstGeom>
        </p:spPr>
      </p:pic>
      <p:pic>
        <p:nvPicPr>
          <p:cNvPr id="11" name="Picture 10">
            <a:extLst>
              <a:ext uri="{FF2B5EF4-FFF2-40B4-BE49-F238E27FC236}">
                <a16:creationId xmlns:a16="http://schemas.microsoft.com/office/drawing/2014/main" id="{42C86AF1-0DDD-4E9D-A20F-6B04366B5194}"/>
              </a:ext>
            </a:extLst>
          </p:cNvPr>
          <p:cNvPicPr>
            <a:picLocks noChangeAspect="1"/>
          </p:cNvPicPr>
          <p:nvPr/>
        </p:nvPicPr>
        <p:blipFill>
          <a:blip r:embed="rId4"/>
          <a:stretch>
            <a:fillRect/>
          </a:stretch>
        </p:blipFill>
        <p:spPr>
          <a:xfrm>
            <a:off x="623112" y="2184273"/>
            <a:ext cx="4018151" cy="2747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363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519587" y="1085153"/>
            <a:ext cx="6568784" cy="2090100"/>
          </a:xfrm>
          <a:prstGeom prst="rect">
            <a:avLst/>
          </a:prstGeom>
        </p:spPr>
        <p:txBody>
          <a:bodyPr spcFirstLastPara="1" wrap="square" lIns="91425" tIns="91425" rIns="91425" bIns="91425" anchor="t" anchorCtr="0">
            <a:noAutofit/>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AR experience is thriving as a key trend, with estimates that 2.4 billion Augmented Reality mobile users will exist by 2023. In 2015, however, there were barely 200 million users. It's a fantastic increase in numbers that can't be overlooked. However, the use of Augmented Reality in education and eLearning applications piques our curiosity. Many of us are only familiar with Augmented Reality from smartphone games such as Pokémon Go and social media sites such as Snapchat. Education, on the other hand, is another important area where modern technology has the potential to blow out the candles.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299847" y="-264665"/>
            <a:ext cx="3853277" cy="1530085"/>
          </a:xfrm>
          <a:prstGeom prst="rect">
            <a:avLst/>
          </a:prstGeom>
        </p:spPr>
        <p:txBody>
          <a:bodyPr spcFirstLastPara="1" wrap="square" lIns="91425" tIns="91425" rIns="91425" bIns="91425" anchor="b" anchorCtr="0">
            <a:noAutofit/>
          </a:bodyPr>
          <a:lstStyle/>
          <a:p>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2" name="TextBox 1">
            <a:extLst>
              <a:ext uri="{FF2B5EF4-FFF2-40B4-BE49-F238E27FC236}">
                <a16:creationId xmlns:a16="http://schemas.microsoft.com/office/drawing/2014/main" id="{A259CCE4-DC72-4253-AFC8-A0AF9DB29DBC}"/>
              </a:ext>
            </a:extLst>
          </p:cNvPr>
          <p:cNvSpPr txBox="1"/>
          <p:nvPr/>
        </p:nvSpPr>
        <p:spPr>
          <a:xfrm>
            <a:off x="519587" y="500378"/>
            <a:ext cx="3633537" cy="584775"/>
          </a:xfrm>
          <a:prstGeom prst="rect">
            <a:avLst/>
          </a:prstGeom>
          <a:noFill/>
        </p:spPr>
        <p:txBody>
          <a:bodyPr wrap="square" rtlCol="0">
            <a:spAutoFit/>
          </a:bodyPr>
          <a:lstStyle/>
          <a:p>
            <a:r>
              <a:rPr lang="en-US" sz="1800" b="1" u="sng" dirty="0">
                <a:solidFill>
                  <a:schemeClr val="tx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1800" dirty="0">
              <a:solidFill>
                <a:schemeClr val="tx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25FC-D360-45C5-AB20-F8D92BE7B88D}"/>
              </a:ext>
            </a:extLst>
          </p:cNvPr>
          <p:cNvSpPr>
            <a:spLocks noGrp="1"/>
          </p:cNvSpPr>
          <p:nvPr>
            <p:ph type="title"/>
          </p:nvPr>
        </p:nvSpPr>
        <p:spPr>
          <a:xfrm>
            <a:off x="1542339" y="2472799"/>
            <a:ext cx="5676600" cy="1230300"/>
          </a:xfrm>
        </p:spPr>
        <p:txBody>
          <a:bodyPr/>
          <a:lstStyle/>
          <a:p>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With AR, classroom education can be extraordinary and more interactive, as AR can enable teachers to show virtual examples of concepts and add gaming elements to provide textbook material support. This will enable students to learn faster and memorize information.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59291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A88103C5-87AF-4A7D-B281-06734C793B09}"/>
              </a:ext>
            </a:extLst>
          </p:cNvPr>
          <p:cNvSpPr txBox="1"/>
          <p:nvPr/>
        </p:nvSpPr>
        <p:spPr>
          <a:xfrm>
            <a:off x="1044806" y="1084521"/>
            <a:ext cx="7092645" cy="3996607"/>
          </a:xfrm>
          <a:prstGeom prst="rect">
            <a:avLst/>
          </a:prstGeom>
          <a:noFill/>
        </p:spPr>
        <p:txBody>
          <a:bodyPr wrap="square" rtlCol="0">
            <a:spAutoFit/>
          </a:bodyPr>
          <a:lstStyle/>
          <a:p>
            <a:pPr>
              <a:lnSpc>
                <a:spcPct val="107000"/>
              </a:lnSpc>
              <a:spcAft>
                <a:spcPts val="180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HUMAN MEMORY DOESN'T FORGET VISUALS EASILY. HERE ARE SOME EXAMPLES OF AUGMENTED REALITY IN EDUCATION:</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Symbol" panose="05050102010706020507" pitchFamily="18" charset="2"/>
              <a:buChar char=""/>
              <a:tabLst>
                <a:tab pos="4572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 AR app, called "Dinosaur 4D+," with a set of flashcards enables users to view 3D dinosaurs, scanning through the card. With this, students can see the actions of dinosaurs and use app features to rotate, zoom, and more. Besides, the application also provides some information about each dinosaur.</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Symbol" panose="05050102010706020507" pitchFamily="18" charset="2"/>
              <a:buChar char=""/>
              <a:tabLst>
                <a:tab pos="4572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"Element 4D" AR app is another promising example of Augmented Reality in education, which makes learning chemistry fun. The application enables users to find the atomic weight, chemical elements, the reaction between two chemicals, and their names by simply putting two paper cubes for a special element block. Isn't it amazing?</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Symbol" panose="05050102010706020507" pitchFamily="18" charset="2"/>
              <a:buChar char=""/>
              <a:tabLst>
                <a:tab pos="4572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Another admired example of AR/VR in education is Google Expeditions, which enables users to see 3D objects in the classroom, such as volcanoes, storms, and even DNA. This application provides more than 100 AR expeditions that include the history of technology, the moon landing, and more.</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6537-353B-42DD-913A-F0D6926C47B1}"/>
              </a:ext>
            </a:extLst>
          </p:cNvPr>
          <p:cNvSpPr>
            <a:spLocks noGrp="1"/>
          </p:cNvSpPr>
          <p:nvPr>
            <p:ph type="ctrTitle"/>
          </p:nvPr>
        </p:nvSpPr>
        <p:spPr/>
        <p:txBody>
          <a:bodyPr/>
          <a:lstStyle/>
          <a:p>
            <a:r>
              <a:rPr lang="en" dirty="0">
                <a:solidFill>
                  <a:schemeClr val="tx1">
                    <a:lumMod val="60000"/>
                    <a:lumOff val="40000"/>
                  </a:schemeClr>
                </a:solidFill>
              </a:rPr>
              <a:t>OUR SOLUTION:</a:t>
            </a:r>
            <a:endParaRPr lang="en-IN" dirty="0">
              <a:solidFill>
                <a:schemeClr val="tx1">
                  <a:lumMod val="60000"/>
                  <a:lumOff val="40000"/>
                </a:schemeClr>
              </a:solidFill>
            </a:endParaRPr>
          </a:p>
        </p:txBody>
      </p:sp>
      <p:sp>
        <p:nvSpPr>
          <p:cNvPr id="3" name="TextBox 2">
            <a:extLst>
              <a:ext uri="{FF2B5EF4-FFF2-40B4-BE49-F238E27FC236}">
                <a16:creationId xmlns:a16="http://schemas.microsoft.com/office/drawing/2014/main" id="{AED06EE3-EFF7-4BEF-BC9C-CA44A11AB083}"/>
              </a:ext>
            </a:extLst>
          </p:cNvPr>
          <p:cNvSpPr txBox="1"/>
          <p:nvPr/>
        </p:nvSpPr>
        <p:spPr>
          <a:xfrm>
            <a:off x="893135" y="1240465"/>
            <a:ext cx="6776484" cy="2051972"/>
          </a:xfrm>
          <a:prstGeom prst="rect">
            <a:avLst/>
          </a:prstGeom>
          <a:noFill/>
        </p:spPr>
        <p:txBody>
          <a:bodyPr wrap="square" rtlCol="0">
            <a:spAutoFit/>
          </a:bodyPr>
          <a:lstStyle/>
          <a:p>
            <a:pPr>
              <a:lnSpc>
                <a:spcPct val="107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Using our application, students can view their 2-D images in the textbooks as 3-D objects in Augmented Reality. We're creating 3-D objects for subjects like Biology, Chemistry, EVS, Physics, etc. By doing this they can get a better view of the 2-D objects and can understand theoretical concepts better. We are using software like Unity, </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cho3D, Paint 3D, and Blender.</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3540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50000"/>
                    <a:lumOff val="50000"/>
                  </a:schemeClr>
                </a:solidFill>
              </a:rPr>
              <a:t>OUR SOLUTION:</a:t>
            </a:r>
            <a:endParaRPr sz="3000" dirty="0">
              <a:solidFill>
                <a:schemeClr val="bg2">
                  <a:lumMod val="50000"/>
                  <a:lumOff val="50000"/>
                </a:schemeClr>
              </a:solidFill>
            </a:endParaRPr>
          </a:p>
        </p:txBody>
      </p:sp>
      <p:sp>
        <p:nvSpPr>
          <p:cNvPr id="601" name="Google Shape;601;p30"/>
          <p:cNvSpPr txBox="1">
            <a:spLocks noGrp="1"/>
          </p:cNvSpPr>
          <p:nvPr>
            <p:ph type="ctrTitle" idx="2"/>
          </p:nvPr>
        </p:nvSpPr>
        <p:spPr>
          <a:xfrm>
            <a:off x="6367304" y="1307422"/>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4">
                    <a:lumMod val="60000"/>
                    <a:lumOff val="40000"/>
                  </a:schemeClr>
                </a:solidFill>
              </a:rPr>
              <a:t>echo3D </a:t>
            </a:r>
            <a:endParaRPr dirty="0">
              <a:solidFill>
                <a:schemeClr val="accent4">
                  <a:lumMod val="60000"/>
                  <a:lumOff val="40000"/>
                </a:schemeClr>
              </a:solidFill>
            </a:endParaRPr>
          </a:p>
        </p:txBody>
      </p:sp>
      <p:sp>
        <p:nvSpPr>
          <p:cNvPr id="602" name="Google Shape;602;p30"/>
          <p:cNvSpPr txBox="1">
            <a:spLocks noGrp="1"/>
          </p:cNvSpPr>
          <p:nvPr>
            <p:ph type="ctrTitle" idx="4"/>
          </p:nvPr>
        </p:nvSpPr>
        <p:spPr>
          <a:xfrm>
            <a:off x="497709" y="271278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b="1" dirty="0">
                <a:solidFill>
                  <a:schemeClr val="accent6">
                    <a:lumMod val="60000"/>
                    <a:lumOff val="40000"/>
                  </a:schemeClr>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Blender</a:t>
            </a:r>
            <a:endParaRPr dirty="0">
              <a:solidFill>
                <a:schemeClr val="accent6">
                  <a:lumMod val="60000"/>
                  <a:lumOff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3" name="Google Shape;603;p30"/>
          <p:cNvSpPr txBox="1">
            <a:spLocks noGrp="1"/>
          </p:cNvSpPr>
          <p:nvPr>
            <p:ph type="subTitle" idx="7"/>
          </p:nvPr>
        </p:nvSpPr>
        <p:spPr>
          <a:xfrm>
            <a:off x="6054555" y="3271106"/>
            <a:ext cx="2876794"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solidFill>
                  <a:schemeClr val="bg1"/>
                </a:solidFill>
                <a:effectLst/>
                <a:latin typeface="Times New Roman" panose="02020603050405020304" pitchFamily="18" charset="0"/>
                <a:ea typeface="Calibri" panose="020F0502020204030204" pitchFamily="34" charset="0"/>
              </a:rPr>
              <a:t>Paint 3D is a faster graphics and 3D modelling application which is a refresh of Microsoft Paint.</a:t>
            </a:r>
            <a:endParaRPr dirty="0">
              <a:solidFill>
                <a:schemeClr val="bg1"/>
              </a:solidFill>
            </a:endParaRPr>
          </a:p>
        </p:txBody>
      </p:sp>
      <p:sp>
        <p:nvSpPr>
          <p:cNvPr id="604" name="Google Shape;604;p30"/>
          <p:cNvSpPr txBox="1">
            <a:spLocks noGrp="1"/>
          </p:cNvSpPr>
          <p:nvPr>
            <p:ph type="ctrTitle"/>
          </p:nvPr>
        </p:nvSpPr>
        <p:spPr>
          <a:xfrm>
            <a:off x="442711" y="129496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75000"/>
                  </a:schemeClr>
                </a:solidFill>
              </a:rPr>
              <a:t>Unity</a:t>
            </a:r>
            <a:endParaRPr dirty="0">
              <a:solidFill>
                <a:schemeClr val="accent5">
                  <a:lumMod val="75000"/>
                </a:schemeClr>
              </a:solidFill>
            </a:endParaRPr>
          </a:p>
        </p:txBody>
      </p:sp>
      <p:sp>
        <p:nvSpPr>
          <p:cNvPr id="605" name="Google Shape;605;p30"/>
          <p:cNvSpPr txBox="1">
            <a:spLocks noGrp="1"/>
          </p:cNvSpPr>
          <p:nvPr>
            <p:ph type="subTitle" idx="1"/>
          </p:nvPr>
        </p:nvSpPr>
        <p:spPr>
          <a:xfrm>
            <a:off x="127591" y="1865494"/>
            <a:ext cx="3133060" cy="10974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dirty="0">
                <a:solidFill>
                  <a:schemeClr val="bg1"/>
                </a:solidFill>
                <a:effectLst/>
                <a:latin typeface="Times New Roman" panose="02020603050405020304" pitchFamily="18" charset="0"/>
                <a:ea typeface="Calibri" panose="020F0502020204030204" pitchFamily="34" charset="0"/>
              </a:rPr>
              <a:t>Unity is a cross-platform game engine developed by Unity Technologies. The engine can be used to create three-dimensional (3D) and two-dimensional (2D) games, as well as interactive simulations and other experiences. </a:t>
            </a:r>
            <a:endParaRPr sz="1000" dirty="0">
              <a:solidFill>
                <a:schemeClr val="bg1"/>
              </a:solidFill>
            </a:endParaRPr>
          </a:p>
        </p:txBody>
      </p:sp>
      <p:sp>
        <p:nvSpPr>
          <p:cNvPr id="606" name="Google Shape;606;p30"/>
          <p:cNvSpPr txBox="1">
            <a:spLocks noGrp="1"/>
          </p:cNvSpPr>
          <p:nvPr>
            <p:ph type="subTitle" idx="3"/>
          </p:nvPr>
        </p:nvSpPr>
        <p:spPr>
          <a:xfrm>
            <a:off x="6054555" y="1865495"/>
            <a:ext cx="2961854" cy="1040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a:t>
            </a:r>
            <a:r>
              <a:rPr lang="en-IN"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cho3D is redefining how people create 3D, augmented reality (AR), and virtual reality (VR) experiences. It makes it simple for developers and content creators to build, manage and deploy 3D applications and content with our flexible cloud infrastructure.</a:t>
            </a:r>
            <a:endParaRPr sz="800" dirty="0">
              <a:solidFill>
                <a:schemeClr val="bg1"/>
              </a:solidFill>
              <a:latin typeface="Times New Roman" panose="02020603050405020304" pitchFamily="18" charset="0"/>
              <a:cs typeface="Times New Roman" panose="02020603050405020304" pitchFamily="18" charset="0"/>
            </a:endParaRPr>
          </a:p>
        </p:txBody>
      </p:sp>
      <p:sp>
        <p:nvSpPr>
          <p:cNvPr id="607" name="Google Shape;607;p30"/>
          <p:cNvSpPr txBox="1">
            <a:spLocks noGrp="1"/>
          </p:cNvSpPr>
          <p:nvPr>
            <p:ph type="subTitle" idx="5"/>
          </p:nvPr>
        </p:nvSpPr>
        <p:spPr>
          <a:xfrm>
            <a:off x="126029" y="3239545"/>
            <a:ext cx="3073950" cy="14607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solidFill>
                  <a:schemeClr val="bg1"/>
                </a:solidFill>
                <a:effectLst/>
                <a:latin typeface="Times New Roman" panose="02020603050405020304" pitchFamily="18" charset="0"/>
                <a:ea typeface="Calibri" panose="020F0502020204030204" pitchFamily="34" charset="0"/>
              </a:rPr>
              <a:t>Blender is a free and open-source 3D computer graphics software tool set used for creating animated films, visual effects, art, 3D printed models, motion graphics, interactive 3D applications, virtual reality, and computer games.</a:t>
            </a:r>
            <a:endParaRPr sz="1200" dirty="0">
              <a:solidFill>
                <a:schemeClr val="bg1"/>
              </a:solidFill>
            </a:endParaRPr>
          </a:p>
        </p:txBody>
      </p:sp>
      <p:sp>
        <p:nvSpPr>
          <p:cNvPr id="608" name="Google Shape;608;p30"/>
          <p:cNvSpPr txBox="1">
            <a:spLocks noGrp="1"/>
          </p:cNvSpPr>
          <p:nvPr>
            <p:ph type="ctrTitle" idx="6"/>
          </p:nvPr>
        </p:nvSpPr>
        <p:spPr>
          <a:xfrm>
            <a:off x="6376537" y="274245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60000"/>
                    <a:lumOff val="40000"/>
                  </a:schemeClr>
                </a:solidFill>
              </a:rPr>
              <a:t>Paint 3D</a:t>
            </a:r>
            <a:endParaRPr dirty="0">
              <a:solidFill>
                <a:schemeClr val="accent5">
                  <a:lumMod val="60000"/>
                  <a:lumOff val="40000"/>
                </a:schemeClr>
              </a:solidFill>
            </a:endParaRPr>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20562" y="3072528"/>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cxnSpLocks/>
            <a:stCxn id="611" idx="2"/>
            <a:endCxn id="610" idx="0"/>
          </p:cNvCxnSpPr>
          <p:nvPr/>
        </p:nvCxnSpPr>
        <p:spPr>
          <a:xfrm rot="5400000">
            <a:off x="4239543" y="2040845"/>
            <a:ext cx="674653" cy="1388713"/>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44462" y="3434478"/>
            <a:ext cx="664813" cy="9847"/>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946DC410-9F8E-438E-8667-0DE8719BA24F}"/>
              </a:ext>
            </a:extLst>
          </p:cNvPr>
          <p:cNvPicPr>
            <a:picLocks noChangeAspect="1"/>
          </p:cNvPicPr>
          <p:nvPr/>
        </p:nvPicPr>
        <p:blipFill>
          <a:blip r:embed="rId3"/>
          <a:stretch>
            <a:fillRect/>
          </a:stretch>
        </p:blipFill>
        <p:spPr>
          <a:xfrm>
            <a:off x="3550362" y="1713375"/>
            <a:ext cx="644700" cy="644700"/>
          </a:xfrm>
          <a:prstGeom prst="rect">
            <a:avLst/>
          </a:prstGeom>
        </p:spPr>
      </p:pic>
      <p:pic>
        <p:nvPicPr>
          <p:cNvPr id="17" name="Picture 16">
            <a:extLst>
              <a:ext uri="{FF2B5EF4-FFF2-40B4-BE49-F238E27FC236}">
                <a16:creationId xmlns:a16="http://schemas.microsoft.com/office/drawing/2014/main" id="{F67A51D1-F096-48BA-8B78-C487A8E8B681}"/>
              </a:ext>
            </a:extLst>
          </p:cNvPr>
          <p:cNvPicPr>
            <a:picLocks noChangeAspect="1"/>
          </p:cNvPicPr>
          <p:nvPr/>
        </p:nvPicPr>
        <p:blipFill>
          <a:blip r:embed="rId4"/>
          <a:stretch>
            <a:fillRect/>
          </a:stretch>
        </p:blipFill>
        <p:spPr>
          <a:xfrm>
            <a:off x="4949088" y="1713375"/>
            <a:ext cx="634887" cy="644178"/>
          </a:xfrm>
          <a:prstGeom prst="rect">
            <a:avLst/>
          </a:prstGeom>
        </p:spPr>
      </p:pic>
      <p:pic>
        <p:nvPicPr>
          <p:cNvPr id="19" name="Picture 18">
            <a:extLst>
              <a:ext uri="{FF2B5EF4-FFF2-40B4-BE49-F238E27FC236}">
                <a16:creationId xmlns:a16="http://schemas.microsoft.com/office/drawing/2014/main" id="{92270C1B-D78F-400F-BC6A-ACCF89059CF0}"/>
              </a:ext>
            </a:extLst>
          </p:cNvPr>
          <p:cNvPicPr>
            <a:picLocks noChangeAspect="1"/>
          </p:cNvPicPr>
          <p:nvPr/>
        </p:nvPicPr>
        <p:blipFill>
          <a:blip r:embed="rId5"/>
          <a:stretch>
            <a:fillRect/>
          </a:stretch>
        </p:blipFill>
        <p:spPr>
          <a:xfrm>
            <a:off x="3550362" y="3105822"/>
            <a:ext cx="654312" cy="656112"/>
          </a:xfrm>
          <a:prstGeom prst="rect">
            <a:avLst/>
          </a:prstGeom>
        </p:spPr>
      </p:pic>
      <p:pic>
        <p:nvPicPr>
          <p:cNvPr id="21" name="Picture 20">
            <a:extLst>
              <a:ext uri="{FF2B5EF4-FFF2-40B4-BE49-F238E27FC236}">
                <a16:creationId xmlns:a16="http://schemas.microsoft.com/office/drawing/2014/main" id="{E2B6C08E-05A6-4539-ACA6-C55E9B120C42}"/>
              </a:ext>
            </a:extLst>
          </p:cNvPr>
          <p:cNvPicPr>
            <a:picLocks noChangeAspect="1"/>
          </p:cNvPicPr>
          <p:nvPr/>
        </p:nvPicPr>
        <p:blipFill>
          <a:blip r:embed="rId6"/>
          <a:stretch>
            <a:fillRect/>
          </a:stretch>
        </p:blipFill>
        <p:spPr>
          <a:xfrm>
            <a:off x="4954492" y="3117329"/>
            <a:ext cx="639699" cy="6396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F4B2-6A18-4269-9833-A94215C51D07}"/>
              </a:ext>
            </a:extLst>
          </p:cNvPr>
          <p:cNvSpPr>
            <a:spLocks noGrp="1"/>
          </p:cNvSpPr>
          <p:nvPr>
            <p:ph type="ctrTitle"/>
          </p:nvPr>
        </p:nvSpPr>
        <p:spPr>
          <a:xfrm>
            <a:off x="514350" y="300038"/>
            <a:ext cx="4832175" cy="535781"/>
          </a:xfrm>
        </p:spPr>
        <p:txBody>
          <a:bodyPr/>
          <a:lstStyle/>
          <a:p>
            <a:r>
              <a:rPr lang="en-US" dirty="0">
                <a:solidFill>
                  <a:schemeClr val="bg2">
                    <a:lumMod val="25000"/>
                    <a:lumOff val="75000"/>
                  </a:schemeClr>
                </a:solidFill>
              </a:rPr>
              <a:t>echo3D CLOUD</a:t>
            </a:r>
            <a:endParaRPr lang="en-IN" dirty="0">
              <a:solidFill>
                <a:schemeClr val="bg2">
                  <a:lumMod val="25000"/>
                  <a:lumOff val="75000"/>
                </a:schemeClr>
              </a:solidFill>
            </a:endParaRPr>
          </a:p>
        </p:txBody>
      </p:sp>
      <p:pic>
        <p:nvPicPr>
          <p:cNvPr id="7" name="Picture 6">
            <a:extLst>
              <a:ext uri="{FF2B5EF4-FFF2-40B4-BE49-F238E27FC236}">
                <a16:creationId xmlns:a16="http://schemas.microsoft.com/office/drawing/2014/main" id="{B70EDD81-10A1-4CF3-9552-146CE79AE5ED}"/>
              </a:ext>
            </a:extLst>
          </p:cNvPr>
          <p:cNvPicPr>
            <a:picLocks noChangeAspect="1"/>
          </p:cNvPicPr>
          <p:nvPr/>
        </p:nvPicPr>
        <p:blipFill>
          <a:blip r:embed="rId2"/>
          <a:stretch>
            <a:fillRect/>
          </a:stretch>
        </p:blipFill>
        <p:spPr>
          <a:xfrm>
            <a:off x="618825" y="773906"/>
            <a:ext cx="8368014" cy="3955252"/>
          </a:xfrm>
          <a:prstGeom prst="rect">
            <a:avLst/>
          </a:prstGeom>
        </p:spPr>
      </p:pic>
    </p:spTree>
    <p:extLst>
      <p:ext uri="{BB962C8B-B14F-4D97-AF65-F5344CB8AC3E}">
        <p14:creationId xmlns:p14="http://schemas.microsoft.com/office/powerpoint/2010/main" val="1274742892"/>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741</Words>
  <Application>Microsoft Office PowerPoint</Application>
  <PresentationFormat>On-screen Show (16:9)</PresentationFormat>
  <Paragraphs>63</Paragraphs>
  <Slides>16</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Advent Pro SemiBold</vt:lpstr>
      <vt:lpstr>Arial</vt:lpstr>
      <vt:lpstr>Calibri</vt:lpstr>
      <vt:lpstr>Comic Sans MS</vt:lpstr>
      <vt:lpstr>Fira Sans Condensed Medium</vt:lpstr>
      <vt:lpstr>Fira Sans Extra Condensed Medium</vt:lpstr>
      <vt:lpstr>Maven Pro</vt:lpstr>
      <vt:lpstr>Microsoft Sans Serif</vt:lpstr>
      <vt:lpstr>Share Tech</vt:lpstr>
      <vt:lpstr>Symbol</vt:lpstr>
      <vt:lpstr>Times New Roman</vt:lpstr>
      <vt:lpstr>Data Science Consulting by Slidesgo</vt:lpstr>
      <vt:lpstr>ARyas!! Augmented Reality for a Better future </vt:lpstr>
      <vt:lpstr>CURRENT  STATUS</vt:lpstr>
      <vt:lpstr>PROBLEM STATEMENT:  </vt:lpstr>
      <vt:lpstr> </vt:lpstr>
      <vt:lpstr>With AR, classroom education can be extraordinary and more interactive, as AR can enable teachers to show virtual examples of concepts and add gaming elements to provide textbook material support. This will enable students to learn faster and memorize information. </vt:lpstr>
      <vt:lpstr>PowerPoint Presentation</vt:lpstr>
      <vt:lpstr>OUR SOLUTION:</vt:lpstr>
      <vt:lpstr>OUR SOLUTION:</vt:lpstr>
      <vt:lpstr>echo3D CLOUD</vt:lpstr>
      <vt:lpstr>CURRENT STATUS:</vt:lpstr>
      <vt:lpstr>CURRENT STATUS:</vt:lpstr>
      <vt:lpstr>CURRENT STATUS:</vt:lpstr>
      <vt:lpstr>CURRENT STATUS:</vt:lpstr>
      <vt:lpstr>OUR TEAM</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ARyas!! Augmented Reality for A Better future</dc:title>
  <dc:creator>Dikshitha AV</dc:creator>
  <cp:lastModifiedBy>Binay Senapati</cp:lastModifiedBy>
  <cp:revision>1</cp:revision>
  <dcterms:modified xsi:type="dcterms:W3CDTF">2021-11-13T10:45:18Z</dcterms:modified>
</cp:coreProperties>
</file>